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5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56" r:id="rId23"/>
    <p:sldId id="257" r:id="rId24"/>
    <p:sldId id="258" r:id="rId25"/>
    <p:sldId id="281" r:id="rId26"/>
    <p:sldId id="26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ang máy" id="{5622197E-7302-45DF-8246-840DA2030127}">
          <p14:sldIdLst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5"/>
            <p14:sldId id="272"/>
            <p14:sldId id="273"/>
            <p14:sldId id="274"/>
            <p14:sldId id="276"/>
            <p14:sldId id="277"/>
            <p14:sldId id="278"/>
            <p14:sldId id="279"/>
          </p14:sldIdLst>
        </p14:section>
        <p14:section name="Phanh ABS" id="{3F2C216A-0AF7-4E2D-A62F-C9FE4CCC1238}">
          <p14:sldIdLst>
            <p14:sldId id="256"/>
            <p14:sldId id="257"/>
            <p14:sldId id="258"/>
            <p14:sldId id="281"/>
            <p14:sldId id="260"/>
            <p14:sldId id="282"/>
            <p14:sldId id="283"/>
            <p14:sldId id="284"/>
            <p14:sldId id="285"/>
            <p14:sldId id="286"/>
          </p14:sldIdLst>
        </p14:section>
        <p14:section name="Máy bay trực thăng" id="{23E53F98-BBEA-4614-A06C-7E75BECCBA71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ý" initials="Q" lastIdx="1" clrIdx="0">
    <p:extLst>
      <p:ext uri="{19B8F6BF-5375-455C-9EA6-DF929625EA0E}">
        <p15:presenceInfo xmlns:p15="http://schemas.microsoft.com/office/powerpoint/2012/main" userId="72de5a5fa7a770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20T23:39:50.433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0D5D-86C1-4930-B200-84A1B94C7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4E036-72C9-4FBC-BD35-F21ED2617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97D63-EB66-44AF-AE47-21C1D5C8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6C8FE-2297-4E74-817E-2C006209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6FC97-3857-4505-9BAC-6F5BA7BB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0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B791-2B1F-4EFE-A603-462B1E02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AFC2C-E720-4AE5-B500-6B3112E97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1566-BAF9-4675-B5F8-EEB733C5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19EFC-AAA9-43DC-8AD8-21F76819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02966-9725-4382-89E1-12084180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10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74B906-3F87-4A59-B794-00591963C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D3E69-FCAD-46F6-ABAB-1268E4ECD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27FA2-D555-492E-9B43-BCB16312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CC434-5FEC-4198-AA3E-56BB6F389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81915-3D4D-4B14-AD84-5BBE1C4B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78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761E-38B7-4B49-8A27-DCFAE5964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2273F-1D1C-4060-80EA-9C7B2FCA5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2CCCB-526F-47B2-95F5-063F02BD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311210-F93B-43F6-B9B8-F7B82A12029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12/22/2021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02C7E-ED81-4EFA-8BFD-81F7739D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4831C-E2C5-4DB4-A847-A39F9F25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17CB0-B137-499D-8D88-FE6CA9765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1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2E1B-ADD6-4A5A-95C4-0FBF726C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026C7-11B0-4989-A1BF-5AA6387DD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12E8C-2695-44FF-B549-A2719973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311210-F93B-43F6-B9B8-F7B82A12029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12/22/2021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97C26-287D-400C-A41D-7E90C6C7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A343A-9C30-4670-980E-21B27106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17CB0-B137-499D-8D88-FE6CA9765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42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1D6F-ED03-49F4-8A6B-76070FE7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6E381-B98E-4237-8B61-7F04DDB81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42624-D7C7-45F0-8893-3FFF2209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C036-4362-4F61-88E8-B9A165B5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AFC2E-5009-4C7F-B844-077DFFE5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3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3113-BBE9-49A7-9D5A-FA218B6D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20699-92CB-4AA7-8933-A9CFF75DB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EF49B-0F35-4738-993F-B07B788B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3C60B-6C44-4FEC-9AA5-E4608468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91512-B833-4070-A462-476A4603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4ADA-EA62-438F-A61D-A5940A08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F747D-E37C-48EF-B7F9-7A8C44F27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7390F-A6B2-4373-B70E-081DD6D70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C279F-C355-4B7E-A972-762F6EF5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66BDA-23F7-44DB-A0B0-E91A7FA7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26FF4-9897-411B-9EE2-E768EF87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0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F814-7B56-442A-8927-D9C06660D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163AA-5FEF-4865-9A65-2CBD3B807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5B4CD-08B7-4583-B1CA-6BB54A2D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15E63-F5BB-4FF2-8681-18A6A37C5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3F303-1F5E-41F5-A8AD-48BA8DF38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6E1048-29A8-4B25-B3AF-D85D865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AD96F-F51F-4146-8C16-101CF8C3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C62AD9-5D72-4A2D-A565-75260F1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B0FC-1805-4084-A4EA-755ADCD7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F2CA90-A140-485E-BA67-6FD04600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CCA37-3A47-4BFD-B0BD-136BC1BB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33D87-85EA-4946-BBB4-A1CA4429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A88F5-E86A-45A7-B47A-A4A3D59A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995C4-249E-49DC-A232-A0F3DFFD1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CACA2-CA6A-4298-ADAD-F61387B4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59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09E1-E66F-4326-97A3-1A2B2F75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3FD0C-6C3E-437A-B744-767E6035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9AD74-CE9F-47FF-8445-B57AE16EC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9AD74-A2FC-4A54-867C-C2DAD76B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2F4A7-5459-4ABD-993B-83F3E0BB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C59C-F475-4060-88F4-ABB71E60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69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32FF-3E58-437A-8987-A91CB9F84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30D27-DB73-4F05-BA37-AABEB8605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3FB46-2DFD-431B-AD57-2BF2CC10D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7EF38-6E66-41B9-96A6-87B76C9C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88745-14FB-4429-954C-3E429918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E9B12-720F-4961-B934-E62DA8EA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7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502D2-26C4-4AF3-9767-583EB681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1C0D9-9D95-4CA1-A700-899E636F0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8E198-1E5D-43D5-BADC-438DB6162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5935F-46E0-4EC1-99A1-EC1C217EB1B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BC731-BD3B-4D97-A6EA-87BC27653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11704-D753-4300-AE7D-E22A9309F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53618-487A-4DDC-A0A7-B9AEE771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D8734-2729-4AF8-B1B2-DD28B0339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FF612-B10F-476C-9930-DE371EAE8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EF292-FF10-42BD-BF77-BA336800C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11210-F93B-43F6-B9B8-F7B82A12029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BDBBC-09E1-4602-AE8C-4F0CDA9C1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8332-CACD-4375-8B8C-8179E3C06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17CB0-B137-499D-8D88-FE6CA976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1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94AC3C-6395-4D3E-9BB4-936CF50EE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352" y="1140003"/>
            <a:ext cx="4519295" cy="5036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A829DD-BDCA-404E-9953-ABE3742A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3845"/>
            <a:ext cx="10515600" cy="1325563"/>
          </a:xfrm>
        </p:spPr>
        <p:txBody>
          <a:bodyPr/>
          <a:lstStyle/>
          <a:p>
            <a:r>
              <a:rPr lang="en-US" dirty="0"/>
              <a:t>I. HỆ THỐNG THANG MÁY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4A63-EDD3-436C-8BC8-5FF32CF2D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8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806B-86E6-45D0-84D4-E827C1FD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Cabin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E07470-56C2-49C8-BEED-42F80B235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20" y="1690688"/>
            <a:ext cx="3926159" cy="4690496"/>
          </a:xfrm>
        </p:spPr>
      </p:pic>
    </p:spTree>
    <p:extLst>
      <p:ext uri="{BB962C8B-B14F-4D97-AF65-F5344CB8AC3E}">
        <p14:creationId xmlns:p14="http://schemas.microsoft.com/office/powerpoint/2010/main" val="236074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F92F-7575-4A93-AEBC-017A490D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74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FB3CCA-C50F-43D4-9631-37FDFC182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55" y="1785937"/>
            <a:ext cx="5468690" cy="4129882"/>
          </a:xfrm>
        </p:spPr>
      </p:pic>
    </p:spTree>
    <p:extLst>
      <p:ext uri="{BB962C8B-B14F-4D97-AF65-F5344CB8AC3E}">
        <p14:creationId xmlns:p14="http://schemas.microsoft.com/office/powerpoint/2010/main" val="9162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A48E-555A-4797-94EF-4147FAEC6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95300" y="838994"/>
            <a:ext cx="8286750" cy="2011362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Liên</a:t>
            </a:r>
            <a:r>
              <a:rPr lang="en-US" sz="4000" b="1" dirty="0"/>
              <a:t> </a:t>
            </a:r>
            <a:r>
              <a:rPr lang="en-US" sz="4000" b="1" dirty="0" err="1"/>
              <a:t>kết</a:t>
            </a:r>
            <a:r>
              <a:rPr lang="en-US" sz="4000" b="1" dirty="0"/>
              <a:t> </a:t>
            </a:r>
            <a:r>
              <a:rPr lang="en-US" sz="4000" b="1" dirty="0" err="1"/>
              <a:t>giữa</a:t>
            </a:r>
            <a:r>
              <a:rPr lang="en-US" sz="4000" b="1" dirty="0"/>
              <a:t> </a:t>
            </a:r>
            <a:r>
              <a:rPr lang="en-US" sz="4000" b="1" dirty="0" err="1"/>
              <a:t>các</a:t>
            </a:r>
            <a:r>
              <a:rPr lang="en-US" sz="4000" b="1" dirty="0"/>
              <a:t> </a:t>
            </a:r>
            <a:r>
              <a:rPr lang="en-US" sz="4000" b="1" dirty="0" err="1"/>
              <a:t>bộ</a:t>
            </a:r>
            <a:r>
              <a:rPr lang="en-US" sz="4000" b="1" dirty="0"/>
              <a:t> </a:t>
            </a:r>
            <a:r>
              <a:rPr lang="en-US" sz="4000" b="1" dirty="0" err="1"/>
              <a:t>phận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613A8-3569-40A0-B81F-EDBE7FC65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52550" y="3429000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err="1"/>
              <a:t>Nguyên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hoạt</a:t>
            </a:r>
            <a:r>
              <a:rPr lang="en-US" sz="4000" dirty="0"/>
              <a:t> </a:t>
            </a:r>
            <a:r>
              <a:rPr lang="en-US" sz="4000" dirty="0" err="1"/>
              <a:t>động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8FCABD-8585-4478-B521-11EED02C06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68" y="288504"/>
            <a:ext cx="3029131" cy="6280991"/>
          </a:xfrm>
        </p:spPr>
      </p:pic>
    </p:spTree>
    <p:extLst>
      <p:ext uri="{BB962C8B-B14F-4D97-AF65-F5344CB8AC3E}">
        <p14:creationId xmlns:p14="http://schemas.microsoft.com/office/powerpoint/2010/main" val="15543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57979-8930-4762-AB69-EB1519B22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99" y="1936187"/>
            <a:ext cx="8617602" cy="2985626"/>
          </a:xfrm>
        </p:spPr>
      </p:pic>
    </p:spTree>
    <p:extLst>
      <p:ext uri="{BB962C8B-B14F-4D97-AF65-F5344CB8AC3E}">
        <p14:creationId xmlns:p14="http://schemas.microsoft.com/office/powerpoint/2010/main" val="227990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B1D7-438A-4095-B041-B33CBBFC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AE726-C9C5-4584-99C4-E55B719F7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49" y="1690688"/>
            <a:ext cx="6591501" cy="4081066"/>
          </a:xfrm>
        </p:spPr>
      </p:pic>
    </p:spTree>
    <p:extLst>
      <p:ext uri="{BB962C8B-B14F-4D97-AF65-F5344CB8AC3E}">
        <p14:creationId xmlns:p14="http://schemas.microsoft.com/office/powerpoint/2010/main" val="339788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9FFA-68D0-4BB6-9028-CE833919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cửa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E4AB6-C84A-4E1E-BF4D-77B0F697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3" y="1690688"/>
            <a:ext cx="6685934" cy="4452937"/>
          </a:xfrm>
        </p:spPr>
      </p:pic>
    </p:spTree>
    <p:extLst>
      <p:ext uri="{BB962C8B-B14F-4D97-AF65-F5344CB8AC3E}">
        <p14:creationId xmlns:p14="http://schemas.microsoft.com/office/powerpoint/2010/main" val="1784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A299-DB82-45C4-92B7-938FA01A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cabin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nhạy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E7788A-CB7C-44BB-99E9-77D94E836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26" y="1690688"/>
            <a:ext cx="4552347" cy="4771258"/>
          </a:xfrm>
        </p:spPr>
      </p:pic>
    </p:spTree>
    <p:extLst>
      <p:ext uri="{BB962C8B-B14F-4D97-AF65-F5344CB8AC3E}">
        <p14:creationId xmlns:p14="http://schemas.microsoft.com/office/powerpoint/2010/main" val="58036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CB16-36F3-466A-BF6F-97563124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8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Thang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61B91-B5EE-4710-956A-86CFADB37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07" y="1258093"/>
            <a:ext cx="3473186" cy="5209779"/>
          </a:xfrm>
        </p:spPr>
      </p:pic>
    </p:spTree>
    <p:extLst>
      <p:ext uri="{BB962C8B-B14F-4D97-AF65-F5344CB8AC3E}">
        <p14:creationId xmlns:p14="http://schemas.microsoft.com/office/powerpoint/2010/main" val="276702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011F-8CE6-4596-9D8D-17ED5021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Thang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êm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F38222-7717-48CB-B9C8-215B1A4FF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6411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FEA5-5E88-4C81-801B-8FE16CBE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Thang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B7CB7-8D68-4736-A89B-8AE5E8DE6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2686844"/>
            <a:ext cx="5238750" cy="2628900"/>
          </a:xfrm>
        </p:spPr>
      </p:pic>
    </p:spTree>
    <p:extLst>
      <p:ext uri="{BB962C8B-B14F-4D97-AF65-F5344CB8AC3E}">
        <p14:creationId xmlns:p14="http://schemas.microsoft.com/office/powerpoint/2010/main" val="420025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0E7732B-E445-4101-ABBE-EDF274488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48" y="4092965"/>
            <a:ext cx="3577652" cy="2608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F86A4F-9FB6-43AC-ACF2-AB962ACDE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89" y="1690688"/>
            <a:ext cx="2859356" cy="214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11A985-F532-4C2F-A2C0-0729B7890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59" y="3429000"/>
            <a:ext cx="3302833" cy="2477125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A59956A-779F-495A-842A-368C20295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2" y="2044830"/>
            <a:ext cx="2683240" cy="30731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77627-0951-4EA9-B9C1-675DD85E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MỘT SỐ LOẠI THANG MÁY</a:t>
            </a:r>
          </a:p>
        </p:txBody>
      </p:sp>
    </p:spTree>
    <p:extLst>
      <p:ext uri="{BB962C8B-B14F-4D97-AF65-F5344CB8AC3E}">
        <p14:creationId xmlns:p14="http://schemas.microsoft.com/office/powerpoint/2010/main" val="205257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C047-6656-420B-95FC-684F676A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Thang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kêu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81099-87DB-4A35-B464-BC11456E0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2062956"/>
            <a:ext cx="5238750" cy="3876675"/>
          </a:xfrm>
        </p:spPr>
      </p:pic>
    </p:spTree>
    <p:extLst>
      <p:ext uri="{BB962C8B-B14F-4D97-AF65-F5344CB8AC3E}">
        <p14:creationId xmlns:p14="http://schemas.microsoft.com/office/powerpoint/2010/main" val="236893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3506-F746-415C-A4D5-8D211790B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-1030129"/>
            <a:ext cx="10769600" cy="2982277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II. HỆ THỐNG CHỐNG BÓ CỨNG PHANH – ABS</a:t>
            </a:r>
            <a:b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AD7AE-18E0-4778-BEAA-AAE139C6B0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9DDFB-615E-4956-B33A-979F2D159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63090"/>
            <a:ext cx="7620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4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287B-8AD1-40A3-800D-B6BD62E3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405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08291-F252-44E3-8B58-F95C42E6C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968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Anti-lock Brake 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653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E50F-0735-4355-911E-57BE9816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41F43-2FD0-4648-8A9D-4F33B52C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ABS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E2A2E-9448-4393-A196-C4193CE70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825625"/>
            <a:ext cx="5715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155C-28A1-42BE-902B-3401ED87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thủy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phanh</a:t>
            </a:r>
            <a:r>
              <a:rPr lang="en-US" dirty="0"/>
              <a:t> ABS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C5AD3-4E7E-46A1-A9C2-40F9CAB08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69" y="1690688"/>
            <a:ext cx="6019461" cy="3901281"/>
          </a:xfrm>
        </p:spPr>
      </p:pic>
    </p:spTree>
    <p:extLst>
      <p:ext uri="{BB962C8B-B14F-4D97-AF65-F5344CB8AC3E}">
        <p14:creationId xmlns:p14="http://schemas.microsoft.com/office/powerpoint/2010/main" val="387647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1204-63E8-406D-8D47-867CBC0F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Bơm</a:t>
            </a:r>
            <a:r>
              <a:rPr lang="en-US" dirty="0"/>
              <a:t> </a:t>
            </a:r>
            <a:r>
              <a:rPr lang="en-US" dirty="0" err="1"/>
              <a:t>thủy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phanh</a:t>
            </a:r>
            <a:r>
              <a:rPr lang="en-US" dirty="0"/>
              <a:t> ABS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8C9975-236D-43DB-B2FB-84AAB9714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01" y="1690688"/>
            <a:ext cx="6246797" cy="4667250"/>
          </a:xfrm>
        </p:spPr>
      </p:pic>
    </p:spTree>
    <p:extLst>
      <p:ext uri="{BB962C8B-B14F-4D97-AF65-F5344CB8AC3E}">
        <p14:creationId xmlns:p14="http://schemas.microsoft.com/office/powerpoint/2010/main" val="56457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9462-E028-4090-8BD1-F09F7F03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97947C-00E6-4704-BA47-E6EFEE94D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57" y="1325563"/>
            <a:ext cx="5185285" cy="4726226"/>
          </a:xfrm>
        </p:spPr>
      </p:pic>
    </p:spTree>
    <p:extLst>
      <p:ext uri="{BB962C8B-B14F-4D97-AF65-F5344CB8AC3E}">
        <p14:creationId xmlns:p14="http://schemas.microsoft.com/office/powerpoint/2010/main" val="3555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A7-F77A-4BD2-AF77-612177D9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31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 </a:t>
            </a:r>
            <a:r>
              <a:rPr lang="en-US" sz="4000" dirty="0" err="1"/>
              <a:t>phanh</a:t>
            </a:r>
            <a:r>
              <a:rPr lang="en-US" sz="4000" dirty="0"/>
              <a:t> ABS </a:t>
            </a:r>
            <a:r>
              <a:rPr lang="en-US" sz="4000" dirty="0" err="1"/>
              <a:t>cơ</a:t>
            </a:r>
            <a:r>
              <a:rPr lang="en-US" sz="4000" dirty="0"/>
              <a:t> </a:t>
            </a:r>
            <a:r>
              <a:rPr lang="en-US" sz="4000" dirty="0" err="1"/>
              <a:t>bản</a:t>
            </a:r>
            <a:r>
              <a:rPr lang="en-US" sz="4000" dirty="0"/>
              <a:t> </a:t>
            </a:r>
            <a:r>
              <a:rPr lang="en-US" sz="4000" dirty="0" err="1"/>
              <a:t>bị</a:t>
            </a:r>
            <a:r>
              <a:rPr lang="en-US" sz="4000" dirty="0"/>
              <a:t> </a:t>
            </a:r>
            <a:r>
              <a:rPr lang="en-US" sz="4000" dirty="0" err="1"/>
              <a:t>ảnh</a:t>
            </a:r>
            <a:r>
              <a:rPr lang="en-US" sz="4000" dirty="0"/>
              <a:t> </a:t>
            </a:r>
            <a:r>
              <a:rPr lang="en-US" sz="4000" dirty="0" err="1"/>
              <a:t>hưởng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729F9D-9FFF-4034-AADF-54B2BDE7B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465"/>
            <a:ext cx="10515600" cy="4351338"/>
          </a:xfrm>
        </p:spPr>
        <p:txBody>
          <a:bodyPr/>
          <a:lstStyle/>
          <a:p>
            <a:pPr algn="ctr"/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phanh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4295CE-5269-41EE-80B2-08807328F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52943"/>
            <a:ext cx="762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0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EFEA-34FD-4916-B9DF-35E4CD5E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Phanh</a:t>
            </a:r>
            <a:r>
              <a:rPr lang="en-US" sz="4000" dirty="0"/>
              <a:t> </a:t>
            </a:r>
            <a:r>
              <a:rPr lang="en-US" sz="4000" dirty="0" err="1"/>
              <a:t>bị</a:t>
            </a:r>
            <a:r>
              <a:rPr lang="en-US" sz="4000" dirty="0"/>
              <a:t> </a:t>
            </a:r>
            <a:r>
              <a:rPr lang="en-US" sz="4000" dirty="0" err="1"/>
              <a:t>kéo</a:t>
            </a:r>
            <a:r>
              <a:rPr lang="en-US" sz="4000" dirty="0"/>
              <a:t> </a:t>
            </a:r>
            <a:r>
              <a:rPr lang="en-US" sz="4000" dirty="0" err="1"/>
              <a:t>lệch</a:t>
            </a:r>
            <a:r>
              <a:rPr lang="en-US" sz="4000" dirty="0"/>
              <a:t> </a:t>
            </a:r>
            <a:r>
              <a:rPr lang="en-US" sz="4000" dirty="0" err="1"/>
              <a:t>về</a:t>
            </a:r>
            <a:r>
              <a:rPr lang="en-US" sz="4000" dirty="0"/>
              <a:t> </a:t>
            </a:r>
            <a:r>
              <a:rPr lang="en-US" sz="4000" dirty="0" err="1"/>
              <a:t>một</a:t>
            </a:r>
            <a:r>
              <a:rPr lang="en-US" sz="4000" dirty="0"/>
              <a:t> </a:t>
            </a:r>
            <a:r>
              <a:rPr lang="en-US" sz="4000" dirty="0" err="1"/>
              <a:t>bên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84914-66B4-40BB-A9DE-6191E4F2A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98" y="1690688"/>
            <a:ext cx="7913404" cy="4431506"/>
          </a:xfrm>
        </p:spPr>
      </p:pic>
    </p:spTree>
    <p:extLst>
      <p:ext uri="{BB962C8B-B14F-4D97-AF65-F5344CB8AC3E}">
        <p14:creationId xmlns:p14="http://schemas.microsoft.com/office/powerpoint/2010/main" val="317566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F290-67D5-4F77-AD84-A01E69F1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hanh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kêu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ồn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rất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thường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cấu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phanh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3DEEF-BE4C-48E2-8322-1DEE2AD1C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714" y="1665446"/>
            <a:ext cx="6436572" cy="4827429"/>
          </a:xfrm>
        </p:spPr>
      </p:pic>
    </p:spTree>
    <p:extLst>
      <p:ext uri="{BB962C8B-B14F-4D97-AF65-F5344CB8AC3E}">
        <p14:creationId xmlns:p14="http://schemas.microsoft.com/office/powerpoint/2010/main" val="294091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4284-CCFE-49B2-BC61-B6B8CE63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99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MỤC ĐÍCH CỦA THANG MÁY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54BC-A27A-42A0-B888-D068B455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8637"/>
            <a:ext cx="10515600" cy="4351338"/>
          </a:xfrm>
        </p:spPr>
        <p:txBody>
          <a:bodyPr/>
          <a:lstStyle/>
          <a:p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hoá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ngôi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bệnh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32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9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9FEF-3DDC-4F66-814C-66A7E881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GIẢI PHÁP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C27229-CA88-499D-94CD-60F49DD2A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39" y="1487488"/>
            <a:ext cx="6083521" cy="4679632"/>
          </a:xfrm>
        </p:spPr>
      </p:pic>
    </p:spTree>
    <p:extLst>
      <p:ext uri="{BB962C8B-B14F-4D97-AF65-F5344CB8AC3E}">
        <p14:creationId xmlns:p14="http://schemas.microsoft.com/office/powerpoint/2010/main" val="190468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C2C3-B5CA-46BA-B474-C9733832F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89317"/>
            <a:ext cx="9144000" cy="2387600"/>
          </a:xfrm>
        </p:spPr>
        <p:txBody>
          <a:bodyPr/>
          <a:lstStyle/>
          <a:p>
            <a:r>
              <a:rPr lang="en-US" b="1" dirty="0"/>
              <a:t>MÁY BAY TRỰC THĂNG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8A5C3-A58D-48EA-9F4B-408FF7182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" y="19764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Khái</a:t>
            </a:r>
            <a:r>
              <a:rPr lang="en-US" sz="4000" dirty="0"/>
              <a:t> </a:t>
            </a:r>
            <a:r>
              <a:rPr lang="en-US" sz="4000" dirty="0" err="1"/>
              <a:t>niệm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01E8B-7FBC-4DBB-B7ED-EAB3D2D0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3" y="1976438"/>
            <a:ext cx="5692987" cy="426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3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A4E0-E0FD-4286-8DF9-C3A1F365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CÁC BỘ PHẬN CHÍNH: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270571-DE8B-4A27-AC2C-427F4D579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4" y="1507808"/>
            <a:ext cx="10443211" cy="4351338"/>
          </a:xfrm>
        </p:spPr>
      </p:pic>
    </p:spTree>
    <p:extLst>
      <p:ext uri="{BB962C8B-B14F-4D97-AF65-F5344CB8AC3E}">
        <p14:creationId xmlns:p14="http://schemas.microsoft.com/office/powerpoint/2010/main" val="188359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A8593-65AE-4A5F-A397-80DCB875E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1525"/>
            <a:ext cx="10515600" cy="1325563"/>
          </a:xfrm>
        </p:spPr>
        <p:txBody>
          <a:bodyPr/>
          <a:lstStyle/>
          <a:p>
            <a:r>
              <a:rPr lang="en-US" b="1" dirty="0"/>
              <a:t>NGUYÊN TẮC HOẠT ĐỘNG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BE3F6-C573-4E4F-94FA-6B2F5D0E5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785"/>
            <a:ext cx="10515600" cy="4351338"/>
          </a:xfrm>
        </p:spPr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cốt</a:t>
            </a:r>
            <a:r>
              <a:rPr lang="en-US" dirty="0"/>
              <a:t> </a:t>
            </a:r>
            <a:r>
              <a:rPr lang="en-US" dirty="0" err="1"/>
              <a:t>lõi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turbine </a:t>
            </a:r>
            <a:r>
              <a:rPr lang="en-US" dirty="0" err="1"/>
              <a:t>khí</a:t>
            </a:r>
            <a:endParaRPr lang="en-US" dirty="0"/>
          </a:p>
          <a:p>
            <a:r>
              <a:rPr lang="en-US" dirty="0" err="1"/>
              <a:t>Cánh</a:t>
            </a:r>
            <a:r>
              <a:rPr lang="en-US" dirty="0"/>
              <a:t> </a:t>
            </a:r>
            <a:r>
              <a:rPr lang="en-US" dirty="0" err="1"/>
              <a:t>quạt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  <a:p>
            <a:r>
              <a:rPr lang="en-US" dirty="0" err="1"/>
              <a:t>Cánh</a:t>
            </a:r>
            <a:r>
              <a:rPr lang="en-US" dirty="0"/>
              <a:t> </a:t>
            </a:r>
            <a:r>
              <a:rPr lang="en-US" dirty="0" err="1"/>
              <a:t>quạt</a:t>
            </a:r>
            <a:r>
              <a:rPr lang="en-US" dirty="0"/>
              <a:t> </a:t>
            </a:r>
            <a:r>
              <a:rPr lang="en-US" dirty="0" err="1"/>
              <a:t>đuôi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1E34-F7D7-4C89-A4F3-4F00E3686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turbine </a:t>
            </a:r>
            <a:r>
              <a:rPr lang="en-US" b="1" dirty="0" err="1"/>
              <a:t>khí</a:t>
            </a:r>
            <a:r>
              <a:rPr lang="en-US" b="1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D6F2A-1807-4C3E-9C6B-4D2501F9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30" y="1690688"/>
            <a:ext cx="7139940" cy="4016217"/>
          </a:xfrm>
        </p:spPr>
      </p:pic>
    </p:spTree>
    <p:extLst>
      <p:ext uri="{BB962C8B-B14F-4D97-AF65-F5344CB8AC3E}">
        <p14:creationId xmlns:p14="http://schemas.microsoft.com/office/powerpoint/2010/main" val="42395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CCF8-77F7-4FE8-A079-EDE7204B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CỤ THỂ: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2BD3D-A2CB-460E-9119-791F3B48E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641" y="1518840"/>
            <a:ext cx="7184717" cy="4974035"/>
          </a:xfrm>
        </p:spPr>
      </p:pic>
    </p:spTree>
    <p:extLst>
      <p:ext uri="{BB962C8B-B14F-4D97-AF65-F5344CB8AC3E}">
        <p14:creationId xmlns:p14="http://schemas.microsoft.com/office/powerpoint/2010/main" val="12370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6CDD-967D-4F35-877F-1ED59E83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CÁNH QUẠT CHÍNH VÀ CÁNH QUẠT ĐUÔI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B3F2C-1393-4CBD-B8AD-4F588CF23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7408"/>
            <a:ext cx="4541816" cy="30390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17B47-DEC2-4F81-83E3-55598693D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84" y="2117409"/>
            <a:ext cx="4541816" cy="30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7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361A-5D66-46DE-AE98-7128C559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746"/>
            <a:ext cx="10515600" cy="1325563"/>
          </a:xfrm>
        </p:spPr>
        <p:txBody>
          <a:bodyPr/>
          <a:lstStyle/>
          <a:p>
            <a:r>
              <a:rPr lang="en-US" b="1" dirty="0"/>
              <a:t>CÁNH QUẠT ĐUÔI MÁY BAY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4226A-4714-4871-BA39-DFDFDBC80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3309"/>
            <a:ext cx="4767249" cy="34554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A2245-EEB0-4267-A8A9-85FE08153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5930"/>
            <a:ext cx="5769210" cy="26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6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1E26-7935-4371-B850-F3E82CEA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4128"/>
            <a:ext cx="10515600" cy="1325563"/>
          </a:xfrm>
        </p:spPr>
        <p:txBody>
          <a:bodyPr/>
          <a:lstStyle/>
          <a:p>
            <a:r>
              <a:rPr lang="en-US" b="1" dirty="0"/>
              <a:t>CÁNH QUẠT CHÍNH MÁY BAY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0CE79-DC7D-48CC-AA60-78FE68A3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1" y="1329691"/>
            <a:ext cx="3318837" cy="45953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077D8-07C9-4F29-AF98-282FAAFAC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60" y="1329691"/>
            <a:ext cx="7538720" cy="256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EF05B-38AE-4D65-B931-34B09037F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989" y="4042935"/>
            <a:ext cx="5432261" cy="26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C21A09-12F3-4C86-950A-13ACFEA7A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80" y="336723"/>
            <a:ext cx="3868421" cy="2909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93491-086F-4E58-9A55-D60404BF2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336723"/>
            <a:ext cx="3868421" cy="2909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C9E35-28BA-44DA-B6D7-CF7DC995C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80" y="3510280"/>
            <a:ext cx="3868421" cy="2909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6CB51-45A2-48D3-BE10-564CB6D93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3510279"/>
            <a:ext cx="3868421" cy="29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DF8B-091D-4056-A9FA-B2E8BF44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CẤU TẠO CƠ BẢN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FEEF96-85DB-457E-B9D6-FC3310CF5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78" y="1690688"/>
            <a:ext cx="6213844" cy="4142563"/>
          </a:xfrm>
        </p:spPr>
      </p:pic>
    </p:spTree>
    <p:extLst>
      <p:ext uri="{BB962C8B-B14F-4D97-AF65-F5344CB8AC3E}">
        <p14:creationId xmlns:p14="http://schemas.microsoft.com/office/powerpoint/2010/main" val="120205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1B8E1-DE53-4DBA-A678-4D4917F82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" y="890905"/>
            <a:ext cx="4512169" cy="25380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8D87F-815D-4A5F-B9BC-9B4B5E2C6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13" y="3945572"/>
            <a:ext cx="4208463" cy="236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E1A70-7050-4F80-BD35-32C65D9AD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54" y="606425"/>
            <a:ext cx="4074424" cy="2717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743B6D-2B55-4340-B1C6-CC69BE933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926" y="3775942"/>
            <a:ext cx="3655834" cy="27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2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AB80-407A-4A94-8461-90C38EBA2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-71437"/>
            <a:ext cx="9144000" cy="2387600"/>
          </a:xfrm>
        </p:spPr>
        <p:txBody>
          <a:bodyPr/>
          <a:lstStyle/>
          <a:p>
            <a:r>
              <a:rPr lang="en-US" dirty="0" err="1"/>
              <a:t>Tủ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818AD-351D-41C2-A4D0-13D08CDE77E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6" y="1450924"/>
            <a:ext cx="7248525" cy="4832350"/>
          </a:xfrm>
        </p:spPr>
      </p:pic>
    </p:spTree>
    <p:extLst>
      <p:ext uri="{BB962C8B-B14F-4D97-AF65-F5344CB8AC3E}">
        <p14:creationId xmlns:p14="http://schemas.microsoft.com/office/powerpoint/2010/main" val="16603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1731-573C-46D2-803A-B1B8E1320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91805"/>
            <a:ext cx="9144000" cy="2387600"/>
          </a:xfrm>
        </p:spPr>
        <p:txBody>
          <a:bodyPr/>
          <a:lstStyle/>
          <a:p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cáp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3FBB7-15E7-486D-BA8F-D10F42000E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16" y="1283776"/>
            <a:ext cx="4866968" cy="4866968"/>
          </a:xfrm>
        </p:spPr>
      </p:pic>
    </p:spTree>
    <p:extLst>
      <p:ext uri="{BB962C8B-B14F-4D97-AF65-F5344CB8AC3E}">
        <p14:creationId xmlns:p14="http://schemas.microsoft.com/office/powerpoint/2010/main" val="102671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EFFA-9E35-4976-A6E0-48962F7BF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34962"/>
            <a:ext cx="9144000" cy="2387600"/>
          </a:xfrm>
        </p:spPr>
        <p:txBody>
          <a:bodyPr/>
          <a:lstStyle/>
          <a:p>
            <a:r>
              <a:rPr lang="en-US" dirty="0" err="1"/>
              <a:t>Thắng</a:t>
            </a:r>
            <a:r>
              <a:rPr lang="en-US" dirty="0"/>
              <a:t> </a:t>
            </a:r>
            <a:r>
              <a:rPr lang="en-US" dirty="0" err="1"/>
              <a:t>cơ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B45379-0ABD-4AE6-85DB-60B838B146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85875"/>
            <a:ext cx="5105400" cy="5105400"/>
          </a:xfrm>
        </p:spPr>
      </p:pic>
    </p:spTree>
    <p:extLst>
      <p:ext uri="{BB962C8B-B14F-4D97-AF65-F5344CB8AC3E}">
        <p14:creationId xmlns:p14="http://schemas.microsoft.com/office/powerpoint/2010/main" val="187948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608C-441D-431E-AB31-6554F1C0E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06387"/>
            <a:ext cx="9144000" cy="2387600"/>
          </a:xfrm>
        </p:spPr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trọng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ED81B2-8670-44C7-814A-A20DD59C08E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546225"/>
            <a:ext cx="5746750" cy="4806950"/>
          </a:xfrm>
        </p:spPr>
      </p:pic>
    </p:spTree>
    <p:extLst>
      <p:ext uri="{BB962C8B-B14F-4D97-AF65-F5344CB8AC3E}">
        <p14:creationId xmlns:p14="http://schemas.microsoft.com/office/powerpoint/2010/main" val="279282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2729-E005-4CAD-BFE9-BF240607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chấn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F68172-C4C3-4E9B-B876-BA4270D94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77" y="1690688"/>
            <a:ext cx="6902846" cy="3680619"/>
          </a:xfrm>
        </p:spPr>
      </p:pic>
    </p:spTree>
    <p:extLst>
      <p:ext uri="{BB962C8B-B14F-4D97-AF65-F5344CB8AC3E}">
        <p14:creationId xmlns:p14="http://schemas.microsoft.com/office/powerpoint/2010/main" val="221085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256</Words>
  <Application>Microsoft Office PowerPoint</Application>
  <PresentationFormat>Widescreen</PresentationFormat>
  <Paragraphs>50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Office Theme</vt:lpstr>
      <vt:lpstr>1_Office Theme</vt:lpstr>
      <vt:lpstr>I. HỆ THỐNG THANG MÁY</vt:lpstr>
      <vt:lpstr>MỘT SỐ LOẠI THANG MÁY</vt:lpstr>
      <vt:lpstr>MỤC ĐÍCH CỦA THANG MÁY</vt:lpstr>
      <vt:lpstr>CẤU TẠO CƠ BẢN </vt:lpstr>
      <vt:lpstr>Tủ điều khiển </vt:lpstr>
      <vt:lpstr>Dây cáp </vt:lpstr>
      <vt:lpstr>Thắng cơ </vt:lpstr>
      <vt:lpstr>Đối trọng </vt:lpstr>
      <vt:lpstr>Giảm chấn</vt:lpstr>
      <vt:lpstr>Cabin</vt:lpstr>
      <vt:lpstr>Cứu hộ tự động</vt:lpstr>
      <vt:lpstr>Liên kết giữa các bộ phận</vt:lpstr>
      <vt:lpstr>PowerPoint Presentation</vt:lpstr>
      <vt:lpstr>Mất tín hiệu</vt:lpstr>
      <vt:lpstr>Lỗi cửa</vt:lpstr>
      <vt:lpstr>Nút ấn trong cabin không nhạy</vt:lpstr>
      <vt:lpstr>Thang máy không hoạt động</vt:lpstr>
      <vt:lpstr>Thang máy đi không êm</vt:lpstr>
      <vt:lpstr>Thang máy dừng tầng không chính xác</vt:lpstr>
      <vt:lpstr>Thang máy có tiếng kêu bất thường</vt:lpstr>
      <vt:lpstr>II. HỆ THỐNG CHỐNG BÓ CỨNG PHANH – ABS </vt:lpstr>
      <vt:lpstr>Khái niệm</vt:lpstr>
      <vt:lpstr>Cấu tạo:</vt:lpstr>
      <vt:lpstr>Van thủy lực của phanh ABS</vt:lpstr>
      <vt:lpstr>Bơm thủy lực của phanh ABS </vt:lpstr>
      <vt:lpstr>Nguyên lý hoạt động</vt:lpstr>
      <vt:lpstr>Hệ thống phanh ABS cơ bản bị ảnh hưởng</vt:lpstr>
      <vt:lpstr>Phanh bị kéo lệch về một bên</vt:lpstr>
      <vt:lpstr>Phanh có tiếng kêu ồn rất khác thường ở cơ cấu phanh</vt:lpstr>
      <vt:lpstr>GIẢI PHÁP</vt:lpstr>
      <vt:lpstr>MÁY BAY TRỰC THĂNG</vt:lpstr>
      <vt:lpstr>CÁC BỘ PHẬN CHÍNH:</vt:lpstr>
      <vt:lpstr>NGUYÊN TẮC HOẠT ĐỘNG</vt:lpstr>
      <vt:lpstr>Động cơ turbine khí:</vt:lpstr>
      <vt:lpstr>CỤ THỂ:</vt:lpstr>
      <vt:lpstr>CÁNH QUẠT CHÍNH VÀ CÁNH QUẠT ĐUÔI</vt:lpstr>
      <vt:lpstr>CÁNH QUẠT ĐUÔI MÁY BAY</vt:lpstr>
      <vt:lpstr>CÁNH QUẠT CHÍNH MÁY BAY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II. HỆ THỐNG THANG MÁY</dc:title>
  <dc:creator>Quý</dc:creator>
  <cp:lastModifiedBy>Quý</cp:lastModifiedBy>
  <cp:revision>6</cp:revision>
  <dcterms:created xsi:type="dcterms:W3CDTF">2021-12-20T15:47:02Z</dcterms:created>
  <dcterms:modified xsi:type="dcterms:W3CDTF">2021-12-22T10:50:00Z</dcterms:modified>
</cp:coreProperties>
</file>